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58" d="100"/>
          <a:sy n="58" d="100"/>
        </p:scale>
        <p:origin x="-510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C4B-9982-4E29-AC57-CA2DAE482AA8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C13-C66A-4910-B521-BF108AE5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4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C4B-9982-4E29-AC57-CA2DAE482AA8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C13-C66A-4910-B521-BF108AE5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8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C4B-9982-4E29-AC57-CA2DAE482AA8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C13-C66A-4910-B521-BF108AE5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8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C4B-9982-4E29-AC57-CA2DAE482AA8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C13-C66A-4910-B521-BF108AE5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5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C4B-9982-4E29-AC57-CA2DAE482AA8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C13-C66A-4910-B521-BF108AE5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C4B-9982-4E29-AC57-CA2DAE482AA8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C13-C66A-4910-B521-BF108AE5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0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C4B-9982-4E29-AC57-CA2DAE482AA8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C13-C66A-4910-B521-BF108AE5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C4B-9982-4E29-AC57-CA2DAE482AA8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C13-C66A-4910-B521-BF108AE5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C4B-9982-4E29-AC57-CA2DAE482AA8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C13-C66A-4910-B521-BF108AE5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4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C4B-9982-4E29-AC57-CA2DAE482AA8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C13-C66A-4910-B521-BF108AE5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5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C4B-9982-4E29-AC57-CA2DAE482AA8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C13-C66A-4910-B521-BF108AE5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7C4B-9982-4E29-AC57-CA2DAE482AA8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5CC13-C66A-4910-B521-BF108AE5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2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250" y="1163781"/>
            <a:ext cx="3985758" cy="9227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SFL- Pregnancy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3096" r="6873" b="6990"/>
          <a:stretch/>
        </p:blipFill>
        <p:spPr>
          <a:xfrm>
            <a:off x="3736383" y="288654"/>
            <a:ext cx="4987678" cy="319676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8" t="13392" r="3674" b="6103"/>
          <a:stretch/>
        </p:blipFill>
        <p:spPr>
          <a:xfrm>
            <a:off x="638221" y="3559372"/>
            <a:ext cx="4449164" cy="316562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15809" r="23404" b="9310"/>
          <a:stretch/>
        </p:blipFill>
        <p:spPr>
          <a:xfrm>
            <a:off x="6957387" y="3612402"/>
            <a:ext cx="4604549" cy="31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092" y="-16576"/>
            <a:ext cx="4505497" cy="71494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SFL- Pregnancy Case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471" b="1959"/>
          <a:stretch/>
        </p:blipFill>
        <p:spPr>
          <a:xfrm>
            <a:off x="1010789" y="714944"/>
            <a:ext cx="4546236" cy="318377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87" y="714944"/>
            <a:ext cx="4775661" cy="318377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t="31402" r="10159" b="25805"/>
          <a:stretch/>
        </p:blipFill>
        <p:spPr>
          <a:xfrm>
            <a:off x="3322916" y="4056611"/>
            <a:ext cx="5187141" cy="2593572"/>
          </a:xfr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434051" y="5984339"/>
            <a:ext cx="2660074" cy="340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94125" y="4711192"/>
            <a:ext cx="2593571" cy="193899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 Abscess on mandibular incisor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9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3" y="1402870"/>
            <a:ext cx="2785835" cy="21440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19" y="3810257"/>
            <a:ext cx="1802332" cy="2942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13" y="4123113"/>
            <a:ext cx="2931573" cy="2237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74" y="1419495"/>
            <a:ext cx="2793428" cy="2144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10" y="1402870"/>
            <a:ext cx="2853733" cy="2197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05" y="1456071"/>
            <a:ext cx="2758598" cy="2144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66" y="3942029"/>
            <a:ext cx="1931910" cy="25473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28882" y="302400"/>
            <a:ext cx="4752162" cy="9227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SFL- Pregnancy Case: Radiographs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5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</Words>
  <Application>Microsoft Office PowerPoint</Application>
  <PresentationFormat>Custom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SFL- Pregnancy  Case</vt:lpstr>
      <vt:lpstr>SFL- Pregnancy Case</vt:lpstr>
      <vt:lpstr>SFL- Pregnancy Case: Radiographs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Elsa Cruz Carpio</dc:title>
  <dc:creator>Thompson, Sophia Renee</dc:creator>
  <cp:lastModifiedBy>Admin</cp:lastModifiedBy>
  <cp:revision>7</cp:revision>
  <dcterms:created xsi:type="dcterms:W3CDTF">2015-03-19T19:01:08Z</dcterms:created>
  <dcterms:modified xsi:type="dcterms:W3CDTF">2015-07-30T18:48:54Z</dcterms:modified>
</cp:coreProperties>
</file>